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34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https://pub.mdpi-res.com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https://i.pinimg.com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https://images.deepai.org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https://i.pinimg.com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https://cdn.analyticsvidhya.com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https://ai2-s2-public.s3.amazonaws.com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https://www.mdpi.com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https://serokell.io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https://labelyourdata.com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Pattern Sense: Classifying Fabric Patterns Using Deep Learning</a:t>
            </a:r>
            <a:endParaRPr lang="en-US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9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pub.mdpi-res.com/applsci/applsci-12-09820/article_deploy/html/images/applsci-12-09820-g001.png?16645253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Directions and Challenges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Incorporating multimodal data, such as fabric texture and material properties, could enhance accuracy.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Developing lightweight models for deployment on mobile or edge devices is an ongoing area of research.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Addressing class imbalance and expanding datasets are critical for improving model robustness.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.pinimg.com/736x/31/12/59/311259fab5357f7b1af9a23e5c2b67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Fabric Pattern Classification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Fabric pattern classification involves identifying and categorizing various textile designs.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Accurate classification can improve quality control, inventory management, and fashion design.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Deep learning has emerged as a powerful approach for automating pattern recognition tasks.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2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mages.deepai.org/glossary-terms/bb7779a70d2b43a79e48f2db2a6b47d3/patternreco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Importance of Pattern Recognition in Textiles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Recognizing fabric patterns enhances manufacturing efficiency and reduces errors.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helps in cataloging and searching textile databases more effectively.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Automated pattern recognition supports customization and trend analysis in the fashion industry.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3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.pinimg.com/736x/31/12/59/311259fab5357f7b1af9a23e5c2b67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in Fabric Pattern Classification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Variability in fabric textures, lighting, and fabric wear can complicate recognition.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Similar patterns may have subtle differences that are difficult to distinguish.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Traditional machine learning methods often require extensive feature engineering to perform well.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4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cdn.analyticsvidhya.com/wp-content/uploads/2020/12/neural-network-3816319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Deep Learning Approach Overview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Convolutional Neural Networks (CNNs) are commonly used for image-based pattern classification.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CNNs automatically learn hierarchical features from raw images, reducing manual effort.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Deep learning models can handle complex patterns and variations more effectively than traditional methods.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5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ai2-s2-public.s3.amazonaws.com/figures/2017-08-08/083c34e198c3d214c033171eafe08a67573a0e1b/9-Figure6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Data Collection and Preprocessing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 diverse dataset of fabric images is essential for training robust deep learning models.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Data augmentation techniques such as rotation, scaling, and color adjustments improve generalization.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Preprocessing steps include normalization, resizing, and noise reduction to optimize model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6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www.mdpi.com/entropy/entropy-23-00204/article_deploy/html/images/entropy-23-00204-g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Model Architecture and Training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Popular CNN architectures like ResNet, VGG, or EfficientNet can be adapted for fabric pattern classification.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Transfer learning allows leveraging pre-trained models to improve accuracy with limited data.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Model training involves optimizing loss functions, tuning hyperparameters, and validating performance on separate datasets.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7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serokell.io/files/x0/x0why4d8.A_Guide_to_F1_Score_pic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Evaluation Metrics and Results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Accuracy, precision, recall, and F1-score are commonly used metrics to assess model performance.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Confusion matrices provide insights into specific pattern misclassifications.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Experimental results demonstrate that deep learning models outperform traditional approaches in fabric pattern classification.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6B90B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CCD64D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8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labelyourdata.com/img/article-illustrations/pattern_recognition_system_li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1B558E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Applications and Benefits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Automated fabric pattern classification accelerates textile production and quality assurance.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enables better inventory management through precise pattern identification.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technology supports innovative fashion design and personalized fabric recommendations.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On-screen Show (16:9)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Sense: Classifying Fabric Patterns Using Deep Learning</dc:title>
  <dc:subject>Pattern Sense: Classifying Fabric Patterns Using Deep Learning</dc:subject>
  <dc:creator>SlideMake.com</dc:creator>
  <cp:lastModifiedBy>M Abhi</cp:lastModifiedBy>
  <cp:revision>2</cp:revision>
  <dcterms:created xsi:type="dcterms:W3CDTF">2025-06-24T06:04:02Z</dcterms:created>
  <dcterms:modified xsi:type="dcterms:W3CDTF">2025-06-24T06:04:35Z</dcterms:modified>
</cp:coreProperties>
</file>